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6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3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21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S2-2002548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WG2#137E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24-27,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36AH_Incheon/Docs/S2-200172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FS_eNPN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</a:t>
            </a:r>
            <a:r>
              <a:rPr lang="en-US" altLang="en-US" sz="2000" b="1" dirty="0" err="1"/>
              <a:t>Hedman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1520979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TSG#86 Rel-17 prioritization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Key Issue 2 clarified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One solution updated, and 6 new solutions were agreed for inclusion in the TR </a:t>
            </a:r>
            <a:r>
              <a:rPr lang="en-US" altLang="zh-CN" sz="1200" dirty="0"/>
              <a:t>23.700-07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Sent LS to SA1 (cc: SA, CT1, SA3, CT6) asking clarifications from SA1 regarding KI #4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Revised WID submitted for Approval (</a:t>
            </a:r>
            <a:r>
              <a:rPr lang="en-US" sz="1200" dirty="0">
                <a:solidFill>
                  <a:srgbClr val="FF0000"/>
                </a:solidFill>
              </a:rPr>
              <a:t>SP-19xxxx</a:t>
            </a:r>
            <a:r>
              <a:rPr lang="en-US" sz="1200" dirty="0"/>
              <a:t>) aligning scope to agreed Rel-17 prioritization at TSG#86.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KIs (e.g. KI#1, KI#4).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description of existing solutions, and add new solutions e.g. for key issues without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evaluation, and agree on conclusions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84023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(SA2#138) should be the last meeting to propose new solutions for KI. Proceed with evaluations and (interim)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solutions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contributions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3 solutions for </a:t>
            </a:r>
            <a:r>
              <a:rPr lang="en-US" altLang="de-DE" sz="1200" dirty="0"/>
              <a:t>inclusion in the TR.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271392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</a:t>
            </a:r>
            <a:r>
              <a:rPr lang="en-US" altLang="zh-CN" sz="900"/>
              <a:t>from SA2#138.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13819</TotalTime>
  <Words>746</Words>
  <Application>Microsoft Office PowerPoint</Application>
  <PresentationFormat>On-screen Show (4:3)</PresentationFormat>
  <Paragraphs>75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FS_eNPN Status Report</vt:lpstr>
      <vt:lpstr>FS_eNPN Status at SA#87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Editor1</cp:lastModifiedBy>
  <cp:revision>1256</cp:revision>
  <dcterms:created xsi:type="dcterms:W3CDTF">2008-08-30T09:32:10Z</dcterms:created>
  <dcterms:modified xsi:type="dcterms:W3CDTF">2020-02-28T07:14:30Z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